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8" r:id="rId13"/>
    <p:sldId id="273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>
        <p:scale>
          <a:sx n="75" d="100"/>
          <a:sy n="75" d="100"/>
        </p:scale>
        <p:origin x="51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73E254-29A1-4FD2-8291-00E72EC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732657"/>
            <a:ext cx="9591675" cy="539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C730C-90B1-4433-AA3A-323D756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828674"/>
            <a:ext cx="3771900" cy="2600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8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233709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225936-5A1F-4B8F-96F2-86AF4895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C9E53-D361-44BC-B2FB-6A9F7E59BBCA}"/>
              </a:ext>
            </a:extLst>
          </p:cNvPr>
          <p:cNvSpPr/>
          <p:nvPr/>
        </p:nvSpPr>
        <p:spPr>
          <a:xfrm>
            <a:off x="10887074" y="523220"/>
            <a:ext cx="1304925" cy="419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38818-570F-42D5-8903-C7E431466DBF}"/>
              </a:ext>
            </a:extLst>
          </p:cNvPr>
          <p:cNvSpPr/>
          <p:nvPr/>
        </p:nvSpPr>
        <p:spPr>
          <a:xfrm>
            <a:off x="10887074" y="990600"/>
            <a:ext cx="1304926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88393-064B-444A-A0D9-AC8712795E68}"/>
              </a:ext>
            </a:extLst>
          </p:cNvPr>
          <p:cNvSpPr/>
          <p:nvPr/>
        </p:nvSpPr>
        <p:spPr>
          <a:xfrm>
            <a:off x="0" y="736274"/>
            <a:ext cx="1304925" cy="1473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687EE-F6C6-4F14-87F0-6C3A983C9CF7}"/>
              </a:ext>
            </a:extLst>
          </p:cNvPr>
          <p:cNvSpPr/>
          <p:nvPr/>
        </p:nvSpPr>
        <p:spPr>
          <a:xfrm>
            <a:off x="0" y="2247900"/>
            <a:ext cx="1304925" cy="1790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DD9D3-3C27-4E36-9AD1-1FCB8997880B}"/>
              </a:ext>
            </a:extLst>
          </p:cNvPr>
          <p:cNvSpPr/>
          <p:nvPr/>
        </p:nvSpPr>
        <p:spPr>
          <a:xfrm>
            <a:off x="114300" y="5016500"/>
            <a:ext cx="19304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9B7-1DF2-4D0A-99C7-2D8FC7917991}"/>
              </a:ext>
            </a:extLst>
          </p:cNvPr>
          <p:cNvSpPr/>
          <p:nvPr/>
        </p:nvSpPr>
        <p:spPr>
          <a:xfrm>
            <a:off x="2311400" y="5018174"/>
            <a:ext cx="36449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AE631-F78A-42E5-8B9D-EDEF2AE53DB0}"/>
              </a:ext>
            </a:extLst>
          </p:cNvPr>
          <p:cNvSpPr/>
          <p:nvPr/>
        </p:nvSpPr>
        <p:spPr>
          <a:xfrm>
            <a:off x="6095999" y="5016500"/>
            <a:ext cx="6095999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30C98-80FA-47C1-ADC9-C40F864A2A17}"/>
              </a:ext>
            </a:extLst>
          </p:cNvPr>
          <p:cNvSpPr/>
          <p:nvPr/>
        </p:nvSpPr>
        <p:spPr>
          <a:xfrm>
            <a:off x="6810376" y="929175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A6557-BBDE-4CF4-AC4B-C2488D8FA76C}"/>
              </a:ext>
            </a:extLst>
          </p:cNvPr>
          <p:cNvSpPr/>
          <p:nvPr/>
        </p:nvSpPr>
        <p:spPr>
          <a:xfrm>
            <a:off x="2911474" y="733098"/>
            <a:ext cx="4619625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34CEF-6603-41F4-B042-ACD70CCE3A1F}"/>
              </a:ext>
            </a:extLst>
          </p:cNvPr>
          <p:cNvSpPr/>
          <p:nvPr/>
        </p:nvSpPr>
        <p:spPr>
          <a:xfrm>
            <a:off x="5867400" y="1841499"/>
            <a:ext cx="1054100" cy="1460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BBFE1-C97C-4D9C-AE7E-CC20BD99A76B}"/>
              </a:ext>
            </a:extLst>
          </p:cNvPr>
          <p:cNvSpPr/>
          <p:nvPr/>
        </p:nvSpPr>
        <p:spPr>
          <a:xfrm>
            <a:off x="6365876" y="20786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2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5DD51-7C31-4F44-8DD9-0D95E1341D3B}"/>
              </a:ext>
            </a:extLst>
          </p:cNvPr>
          <p:cNvSpPr/>
          <p:nvPr/>
        </p:nvSpPr>
        <p:spPr>
          <a:xfrm>
            <a:off x="8788400" y="471267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3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E5006-9948-4C16-B121-CA5A64A67C04}"/>
              </a:ext>
            </a:extLst>
          </p:cNvPr>
          <p:cNvSpPr/>
          <p:nvPr/>
        </p:nvSpPr>
        <p:spPr>
          <a:xfrm>
            <a:off x="10217149" y="678186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4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7E9A57-25CB-4265-A8D2-63BF1B999B1B}"/>
              </a:ext>
            </a:extLst>
          </p:cNvPr>
          <p:cNvSpPr/>
          <p:nvPr/>
        </p:nvSpPr>
        <p:spPr>
          <a:xfrm>
            <a:off x="10220322" y="1147109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5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E5E0D-DA0E-4234-8DD7-88F2B476486C}"/>
              </a:ext>
            </a:extLst>
          </p:cNvPr>
          <p:cNvSpPr/>
          <p:nvPr/>
        </p:nvSpPr>
        <p:spPr>
          <a:xfrm>
            <a:off x="723900" y="884562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6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CEA303-F866-4B8E-B812-B8C297449F26}"/>
              </a:ext>
            </a:extLst>
          </p:cNvPr>
          <p:cNvSpPr/>
          <p:nvPr/>
        </p:nvSpPr>
        <p:spPr>
          <a:xfrm>
            <a:off x="712787" y="268193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7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3E2715-89EC-4739-A5ED-2F51631AD453}"/>
              </a:ext>
            </a:extLst>
          </p:cNvPr>
          <p:cNvSpPr/>
          <p:nvPr/>
        </p:nvSpPr>
        <p:spPr>
          <a:xfrm>
            <a:off x="1397001" y="65617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C6BC-F177-4A87-A7C2-CAA80612799B}"/>
              </a:ext>
            </a:extLst>
          </p:cNvPr>
          <p:cNvSpPr/>
          <p:nvPr/>
        </p:nvSpPr>
        <p:spPr>
          <a:xfrm>
            <a:off x="5324474" y="65871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60C99F-7F87-402C-89F1-E4B00AA0E187}"/>
              </a:ext>
            </a:extLst>
          </p:cNvPr>
          <p:cNvSpPr/>
          <p:nvPr/>
        </p:nvSpPr>
        <p:spPr>
          <a:xfrm>
            <a:off x="11522075" y="65744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10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Optimo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566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Opossum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3A2787-F7B4-4E46-A494-6C9B2693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3" y="1483568"/>
            <a:ext cx="10119169" cy="24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Silvereye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88A5-0B7F-4E3D-BF2E-E42A2D0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27" y="854615"/>
            <a:ext cx="3912585" cy="514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5FA69-AC98-475D-81E9-150AFA14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87" y="854615"/>
            <a:ext cx="3912585" cy="51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7" y="471431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385831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7" y="2002342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905500" y="2459542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7" y="353325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1674343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8863441" y="163948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863441" y="3230547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14492</TotalTime>
  <Words>181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42</cp:revision>
  <dcterms:created xsi:type="dcterms:W3CDTF">2019-01-15T13:02:18Z</dcterms:created>
  <dcterms:modified xsi:type="dcterms:W3CDTF">2019-02-25T18:47:33Z</dcterms:modified>
</cp:coreProperties>
</file>